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8" r:id="rId5"/>
    <p:sldId id="270" r:id="rId6"/>
    <p:sldId id="271" r:id="rId7"/>
    <p:sldId id="262" r:id="rId8"/>
    <p:sldId id="260" r:id="rId9"/>
    <p:sldId id="263" r:id="rId10"/>
    <p:sldId id="26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27FDB1-A7D1-4F88-8890-2DAEC52575FE}" v="1" dt="2020-05-19T14:58:22.203"/>
    <p1510:client id="{F426D0B4-4159-4F26-A834-C0E1CE8C8F98}" v="105" dt="2020-05-19T15:05:24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189" autoAdjust="0"/>
  </p:normalViewPr>
  <p:slideViewPr>
    <p:cSldViewPr snapToGrid="0">
      <p:cViewPr varScale="1">
        <p:scale>
          <a:sx n="102" d="100"/>
          <a:sy n="102" d="100"/>
        </p:scale>
        <p:origin x="8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s, Randy" userId="S::rphillips@hep.hubbell.com::512d216d-c57f-45c1-b48f-3f37b04e68e3" providerId="AD" clId="Web-{6B27FDB1-A7D1-4F88-8890-2DAEC52575FE}"/>
    <pc:docChg chg="modSld">
      <pc:chgData name="Phillips, Randy" userId="S::rphillips@hep.hubbell.com::512d216d-c57f-45c1-b48f-3f37b04e68e3" providerId="AD" clId="Web-{6B27FDB1-A7D1-4F88-8890-2DAEC52575FE}" dt="2020-05-19T14:58:22.203" v="0" actId="1076"/>
      <pc:docMkLst>
        <pc:docMk/>
      </pc:docMkLst>
      <pc:sldChg chg="modSp">
        <pc:chgData name="Phillips, Randy" userId="S::rphillips@hep.hubbell.com::512d216d-c57f-45c1-b48f-3f37b04e68e3" providerId="AD" clId="Web-{6B27FDB1-A7D1-4F88-8890-2DAEC52575FE}" dt="2020-05-19T14:58:22.203" v="0" actId="1076"/>
        <pc:sldMkLst>
          <pc:docMk/>
          <pc:sldMk cId="1117754713" sldId="270"/>
        </pc:sldMkLst>
        <pc:spChg chg="mod">
          <ac:chgData name="Phillips, Randy" userId="S::rphillips@hep.hubbell.com::512d216d-c57f-45c1-b48f-3f37b04e68e3" providerId="AD" clId="Web-{6B27FDB1-A7D1-4F88-8890-2DAEC52575FE}" dt="2020-05-19T14:58:22.203" v="0" actId="1076"/>
          <ac:spMkLst>
            <pc:docMk/>
            <pc:sldMk cId="1117754713" sldId="270"/>
            <ac:spMk id="4" creationId="{00000000-0000-0000-0000-000000000000}"/>
          </ac:spMkLst>
        </pc:spChg>
      </pc:sldChg>
    </pc:docChg>
  </pc:docChgLst>
  <pc:docChgLst>
    <pc:chgData name="Raetz, Matt" userId="5eb518a1-c506-46f1-9bf8-3b6584f39393" providerId="ADAL" clId="{F426D0B4-4159-4F26-A834-C0E1CE8C8F98}"/>
    <pc:docChg chg="undo custSel mod delSld modSld sldOrd">
      <pc:chgData name="Raetz, Matt" userId="5eb518a1-c506-46f1-9bf8-3b6584f39393" providerId="ADAL" clId="{F426D0B4-4159-4F26-A834-C0E1CE8C8F98}" dt="2020-05-19T17:53:38.896" v="2933" actId="1076"/>
      <pc:docMkLst>
        <pc:docMk/>
      </pc:docMkLst>
      <pc:sldChg chg="modSp">
        <pc:chgData name="Raetz, Matt" userId="5eb518a1-c506-46f1-9bf8-3b6584f39393" providerId="ADAL" clId="{F426D0B4-4159-4F26-A834-C0E1CE8C8F98}" dt="2020-05-19T10:19:20.863" v="77" actId="20577"/>
        <pc:sldMkLst>
          <pc:docMk/>
          <pc:sldMk cId="2218708890" sldId="258"/>
        </pc:sldMkLst>
        <pc:spChg chg="mod">
          <ac:chgData name="Raetz, Matt" userId="5eb518a1-c506-46f1-9bf8-3b6584f39393" providerId="ADAL" clId="{F426D0B4-4159-4F26-A834-C0E1CE8C8F98}" dt="2020-05-19T10:18:43.935" v="35" actId="1076"/>
          <ac:spMkLst>
            <pc:docMk/>
            <pc:sldMk cId="2218708890" sldId="258"/>
            <ac:spMk id="3" creationId="{524D645F-6C36-41D3-B51A-CA3649E5516C}"/>
          </ac:spMkLst>
        </pc:spChg>
        <pc:spChg chg="mod">
          <ac:chgData name="Raetz, Matt" userId="5eb518a1-c506-46f1-9bf8-3b6584f39393" providerId="ADAL" clId="{F426D0B4-4159-4F26-A834-C0E1CE8C8F98}" dt="2020-05-19T10:19:20.863" v="77" actId="20577"/>
          <ac:spMkLst>
            <pc:docMk/>
            <pc:sldMk cId="2218708890" sldId="258"/>
            <ac:spMk id="4" creationId="{18F17277-B2D6-4368-A95C-A053DB2A14EF}"/>
          </ac:spMkLst>
        </pc:spChg>
        <pc:picChg chg="mod ord">
          <ac:chgData name="Raetz, Matt" userId="5eb518a1-c506-46f1-9bf8-3b6584f39393" providerId="ADAL" clId="{F426D0B4-4159-4F26-A834-C0E1CE8C8F98}" dt="2020-05-19T10:17:32.262" v="10" actId="1076"/>
          <ac:picMkLst>
            <pc:docMk/>
            <pc:sldMk cId="2218708890" sldId="258"/>
            <ac:picMk id="5" creationId="{FDA0EE00-8D2F-4F69-BAD5-29EF3C02A3A8}"/>
          </ac:picMkLst>
        </pc:picChg>
      </pc:sldChg>
      <pc:sldChg chg="delSp modSp del ord">
        <pc:chgData name="Raetz, Matt" userId="5eb518a1-c506-46f1-9bf8-3b6584f39393" providerId="ADAL" clId="{F426D0B4-4159-4F26-A834-C0E1CE8C8F98}" dt="2020-05-19T13:15:06.128" v="2642" actId="2696"/>
        <pc:sldMkLst>
          <pc:docMk/>
          <pc:sldMk cId="1083789919" sldId="259"/>
        </pc:sldMkLst>
        <pc:spChg chg="mod">
          <ac:chgData name="Raetz, Matt" userId="5eb518a1-c506-46f1-9bf8-3b6584f39393" providerId="ADAL" clId="{F426D0B4-4159-4F26-A834-C0E1CE8C8F98}" dt="2020-05-19T10:52:14.292" v="271" actId="20577"/>
          <ac:spMkLst>
            <pc:docMk/>
            <pc:sldMk cId="1083789919" sldId="259"/>
            <ac:spMk id="3" creationId="{00000000-0000-0000-0000-000000000000}"/>
          </ac:spMkLst>
        </pc:spChg>
        <pc:graphicFrameChg chg="del">
          <ac:chgData name="Raetz, Matt" userId="5eb518a1-c506-46f1-9bf8-3b6584f39393" providerId="ADAL" clId="{F426D0B4-4159-4F26-A834-C0E1CE8C8F98}" dt="2020-05-19T10:48:44.966" v="221" actId="478"/>
          <ac:graphicFrameMkLst>
            <pc:docMk/>
            <pc:sldMk cId="1083789919" sldId="259"/>
            <ac:graphicFrameMk id="9" creationId="{48EEF15D-71C1-4DF2-9889-FDB0F7C56746}"/>
          </ac:graphicFrameMkLst>
        </pc:graphicFrameChg>
      </pc:sldChg>
      <pc:sldChg chg="addSp delSp modSp">
        <pc:chgData name="Raetz, Matt" userId="5eb518a1-c506-46f1-9bf8-3b6584f39393" providerId="ADAL" clId="{F426D0B4-4159-4F26-A834-C0E1CE8C8F98}" dt="2020-05-19T13:03:39.059" v="2600" actId="14100"/>
        <pc:sldMkLst>
          <pc:docMk/>
          <pc:sldMk cId="367507683" sldId="260"/>
        </pc:sldMkLst>
        <pc:spChg chg="mod">
          <ac:chgData name="Raetz, Matt" userId="5eb518a1-c506-46f1-9bf8-3b6584f39393" providerId="ADAL" clId="{F426D0B4-4159-4F26-A834-C0E1CE8C8F98}" dt="2020-05-19T13:03:39.059" v="2600" actId="14100"/>
          <ac:spMkLst>
            <pc:docMk/>
            <pc:sldMk cId="367507683" sldId="260"/>
            <ac:spMk id="3" creationId="{00000000-0000-0000-0000-000000000000}"/>
          </ac:spMkLst>
        </pc:spChg>
        <pc:spChg chg="del">
          <ac:chgData name="Raetz, Matt" userId="5eb518a1-c506-46f1-9bf8-3b6584f39393" providerId="ADAL" clId="{F426D0B4-4159-4F26-A834-C0E1CE8C8F98}" dt="2020-05-19T10:35:08.093" v="126" actId="478"/>
          <ac:spMkLst>
            <pc:docMk/>
            <pc:sldMk cId="367507683" sldId="260"/>
            <ac:spMk id="4" creationId="{00000000-0000-0000-0000-000000000000}"/>
          </ac:spMkLst>
        </pc:spChg>
        <pc:spChg chg="add del mod">
          <ac:chgData name="Raetz, Matt" userId="5eb518a1-c506-46f1-9bf8-3b6584f39393" providerId="ADAL" clId="{F426D0B4-4159-4F26-A834-C0E1CE8C8F98}" dt="2020-05-19T10:35:10.722" v="127" actId="478"/>
          <ac:spMkLst>
            <pc:docMk/>
            <pc:sldMk cId="367507683" sldId="260"/>
            <ac:spMk id="6" creationId="{3A47F2AC-FDBB-43D1-9C1F-C312E0D4FF88}"/>
          </ac:spMkLst>
        </pc:spChg>
        <pc:graphicFrameChg chg="add mod">
          <ac:chgData name="Raetz, Matt" userId="5eb518a1-c506-46f1-9bf8-3b6584f39393" providerId="ADAL" clId="{F426D0B4-4159-4F26-A834-C0E1CE8C8F98}" dt="2020-05-19T10:35:02.180" v="125" actId="1076"/>
          <ac:graphicFrameMkLst>
            <pc:docMk/>
            <pc:sldMk cId="367507683" sldId="260"/>
            <ac:graphicFrameMk id="9" creationId="{ED570A27-D678-4CF7-8A92-EFCD7CDFBD2B}"/>
          </ac:graphicFrameMkLst>
        </pc:graphicFrameChg>
        <pc:picChg chg="add mod">
          <ac:chgData name="Raetz, Matt" userId="5eb518a1-c506-46f1-9bf8-3b6584f39393" providerId="ADAL" clId="{F426D0B4-4159-4F26-A834-C0E1CE8C8F98}" dt="2020-05-19T10:36:43.186" v="175" actId="1076"/>
          <ac:picMkLst>
            <pc:docMk/>
            <pc:sldMk cId="367507683" sldId="260"/>
            <ac:picMk id="12" creationId="{18C59367-4FCD-4FEF-A34F-50A7BEE02AB5}"/>
          </ac:picMkLst>
        </pc:picChg>
      </pc:sldChg>
      <pc:sldChg chg="addSp delSp modSp del">
        <pc:chgData name="Raetz, Matt" userId="5eb518a1-c506-46f1-9bf8-3b6584f39393" providerId="ADAL" clId="{F426D0B4-4159-4F26-A834-C0E1CE8C8F98}" dt="2020-05-19T13:15:11.426" v="2644" actId="2696"/>
        <pc:sldMkLst>
          <pc:docMk/>
          <pc:sldMk cId="3806165686" sldId="261"/>
        </pc:sldMkLst>
        <pc:spChg chg="mod">
          <ac:chgData name="Raetz, Matt" userId="5eb518a1-c506-46f1-9bf8-3b6584f39393" providerId="ADAL" clId="{F426D0B4-4159-4F26-A834-C0E1CE8C8F98}" dt="2020-05-19T10:33:07.631" v="116" actId="14100"/>
          <ac:spMkLst>
            <pc:docMk/>
            <pc:sldMk cId="3806165686" sldId="261"/>
            <ac:spMk id="3" creationId="{00000000-0000-0000-0000-000000000000}"/>
          </ac:spMkLst>
        </pc:spChg>
        <pc:spChg chg="del">
          <ac:chgData name="Raetz, Matt" userId="5eb518a1-c506-46f1-9bf8-3b6584f39393" providerId="ADAL" clId="{F426D0B4-4159-4F26-A834-C0E1CE8C8F98}" dt="2020-05-19T10:25:22" v="78" actId="478"/>
          <ac:spMkLst>
            <pc:docMk/>
            <pc:sldMk cId="3806165686" sldId="261"/>
            <ac:spMk id="4" creationId="{00000000-0000-0000-0000-000000000000}"/>
          </ac:spMkLst>
        </pc:spChg>
        <pc:spChg chg="add del mod">
          <ac:chgData name="Raetz, Matt" userId="5eb518a1-c506-46f1-9bf8-3b6584f39393" providerId="ADAL" clId="{F426D0B4-4159-4F26-A834-C0E1CE8C8F98}" dt="2020-05-19T10:25:23.560" v="79" actId="478"/>
          <ac:spMkLst>
            <pc:docMk/>
            <pc:sldMk cId="3806165686" sldId="261"/>
            <ac:spMk id="10" creationId="{369DEEB0-2943-4479-B3B3-431C40CF8E76}"/>
          </ac:spMkLst>
        </pc:spChg>
        <pc:graphicFrameChg chg="del mod">
          <ac:chgData name="Raetz, Matt" userId="5eb518a1-c506-46f1-9bf8-3b6584f39393" providerId="ADAL" clId="{F426D0B4-4159-4F26-A834-C0E1CE8C8F98}" dt="2020-05-19T10:26:12.290" v="85" actId="478"/>
          <ac:graphicFrameMkLst>
            <pc:docMk/>
            <pc:sldMk cId="3806165686" sldId="261"/>
            <ac:graphicFrameMk id="2" creationId="{A328DE26-390B-4628-A3AB-CE1244AFAD93}"/>
          </ac:graphicFrameMkLst>
        </pc:graphicFrameChg>
        <pc:graphicFrameChg chg="del mod">
          <ac:chgData name="Raetz, Matt" userId="5eb518a1-c506-46f1-9bf8-3b6584f39393" providerId="ADAL" clId="{F426D0B4-4159-4F26-A834-C0E1CE8C8F98}" dt="2020-05-19T10:27:46.128" v="87" actId="478"/>
          <ac:graphicFrameMkLst>
            <pc:docMk/>
            <pc:sldMk cId="3806165686" sldId="261"/>
            <ac:graphicFrameMk id="12" creationId="{F91B4AC2-4433-4A96-935F-1B957EE2736E}"/>
          </ac:graphicFrameMkLst>
        </pc:graphicFrameChg>
        <pc:graphicFrameChg chg="add mod">
          <ac:chgData name="Raetz, Matt" userId="5eb518a1-c506-46f1-9bf8-3b6584f39393" providerId="ADAL" clId="{F426D0B4-4159-4F26-A834-C0E1CE8C8F98}" dt="2020-05-19T10:34:32.228" v="120" actId="1076"/>
          <ac:graphicFrameMkLst>
            <pc:docMk/>
            <pc:sldMk cId="3806165686" sldId="261"/>
            <ac:graphicFrameMk id="13" creationId="{5F20E438-A487-40CA-B9E2-6E251BCAA4BC}"/>
          </ac:graphicFrameMkLst>
        </pc:graphicFrameChg>
        <pc:picChg chg="del">
          <ac:chgData name="Raetz, Matt" userId="5eb518a1-c506-46f1-9bf8-3b6584f39393" providerId="ADAL" clId="{F426D0B4-4159-4F26-A834-C0E1CE8C8F98}" dt="2020-05-19T10:25:28.400" v="80" actId="478"/>
          <ac:picMkLst>
            <pc:docMk/>
            <pc:sldMk cId="3806165686" sldId="261"/>
            <ac:picMk id="6" creationId="{8B896D26-4620-4347-B941-CF248E371A13}"/>
          </ac:picMkLst>
        </pc:picChg>
        <pc:picChg chg="del">
          <ac:chgData name="Raetz, Matt" userId="5eb518a1-c506-46f1-9bf8-3b6584f39393" providerId="ADAL" clId="{F426D0B4-4159-4F26-A834-C0E1CE8C8F98}" dt="2020-05-19T10:25:30.590" v="82" actId="478"/>
          <ac:picMkLst>
            <pc:docMk/>
            <pc:sldMk cId="3806165686" sldId="261"/>
            <ac:picMk id="7" creationId="{D6E9B8CC-D0C4-4A4D-BBD5-F2C961D7607D}"/>
          </ac:picMkLst>
        </pc:picChg>
        <pc:picChg chg="del">
          <ac:chgData name="Raetz, Matt" userId="5eb518a1-c506-46f1-9bf8-3b6584f39393" providerId="ADAL" clId="{F426D0B4-4159-4F26-A834-C0E1CE8C8F98}" dt="2020-05-19T10:25:29.639" v="81" actId="478"/>
          <ac:picMkLst>
            <pc:docMk/>
            <pc:sldMk cId="3806165686" sldId="261"/>
            <ac:picMk id="8" creationId="{B8E2BCCA-A128-4656-B0EB-46CB7420CBC3}"/>
          </ac:picMkLst>
        </pc:picChg>
        <pc:picChg chg="add mod">
          <ac:chgData name="Raetz, Matt" userId="5eb518a1-c506-46f1-9bf8-3b6584f39393" providerId="ADAL" clId="{F426D0B4-4159-4F26-A834-C0E1CE8C8F98}" dt="2020-05-19T10:33:12.887" v="118" actId="1076"/>
          <ac:picMkLst>
            <pc:docMk/>
            <pc:sldMk cId="3806165686" sldId="261"/>
            <ac:picMk id="11" creationId="{E6BE6AA4-C8F0-45F5-8699-75327373512C}"/>
          </ac:picMkLst>
        </pc:picChg>
      </pc:sldChg>
      <pc:sldChg chg="addSp delSp modSp mod ord setBg modNotesTx">
        <pc:chgData name="Raetz, Matt" userId="5eb518a1-c506-46f1-9bf8-3b6584f39393" providerId="ADAL" clId="{F426D0B4-4159-4F26-A834-C0E1CE8C8F98}" dt="2020-05-19T13:15:29.335" v="2646" actId="20577"/>
        <pc:sldMkLst>
          <pc:docMk/>
          <pc:sldMk cId="1106241696" sldId="262"/>
        </pc:sldMkLst>
        <pc:spChg chg="mod">
          <ac:chgData name="Raetz, Matt" userId="5eb518a1-c506-46f1-9bf8-3b6584f39393" providerId="ADAL" clId="{F426D0B4-4159-4F26-A834-C0E1CE8C8F98}" dt="2020-05-19T13:01:19.621" v="2515" actId="14100"/>
          <ac:spMkLst>
            <pc:docMk/>
            <pc:sldMk cId="1106241696" sldId="262"/>
            <ac:spMk id="3" creationId="{00000000-0000-0000-0000-000000000000}"/>
          </ac:spMkLst>
        </pc:spChg>
        <pc:spChg chg="del">
          <ac:chgData name="Raetz, Matt" userId="5eb518a1-c506-46f1-9bf8-3b6584f39393" providerId="ADAL" clId="{F426D0B4-4159-4F26-A834-C0E1CE8C8F98}" dt="2020-05-19T12:52:43.056" v="2387" actId="478"/>
          <ac:spMkLst>
            <pc:docMk/>
            <pc:sldMk cId="1106241696" sldId="262"/>
            <ac:spMk id="4" creationId="{00000000-0000-0000-0000-000000000000}"/>
          </ac:spMkLst>
        </pc:spChg>
        <pc:spChg chg="mod">
          <ac:chgData name="Raetz, Matt" userId="5eb518a1-c506-46f1-9bf8-3b6584f39393" providerId="ADAL" clId="{F426D0B4-4159-4F26-A834-C0E1CE8C8F98}" dt="2020-05-19T12:57:51.005" v="2409" actId="26606"/>
          <ac:spMkLst>
            <pc:docMk/>
            <pc:sldMk cId="1106241696" sldId="262"/>
            <ac:spMk id="5" creationId="{00000000-0000-0000-0000-000000000000}"/>
          </ac:spMkLst>
        </pc:spChg>
        <pc:spChg chg="add del mod">
          <ac:chgData name="Raetz, Matt" userId="5eb518a1-c506-46f1-9bf8-3b6584f39393" providerId="ADAL" clId="{F426D0B4-4159-4F26-A834-C0E1CE8C8F98}" dt="2020-05-19T12:52:44.921" v="2388" actId="478"/>
          <ac:spMkLst>
            <pc:docMk/>
            <pc:sldMk cId="1106241696" sldId="262"/>
            <ac:spMk id="7" creationId="{2518E26B-8F71-4870-858A-AA9C1C7916D7}"/>
          </ac:spMkLst>
        </pc:spChg>
        <pc:spChg chg="add mod">
          <ac:chgData name="Raetz, Matt" userId="5eb518a1-c506-46f1-9bf8-3b6584f39393" providerId="ADAL" clId="{F426D0B4-4159-4F26-A834-C0E1CE8C8F98}" dt="2020-05-19T13:02:25.210" v="2565" actId="255"/>
          <ac:spMkLst>
            <pc:docMk/>
            <pc:sldMk cId="1106241696" sldId="262"/>
            <ac:spMk id="9" creationId="{DBCEBD9E-5CAA-44C4-8167-7328D97A13FF}"/>
          </ac:spMkLst>
        </pc:spChg>
        <pc:spChg chg="add">
          <ac:chgData name="Raetz, Matt" userId="5eb518a1-c506-46f1-9bf8-3b6584f39393" providerId="ADAL" clId="{F426D0B4-4159-4F26-A834-C0E1CE8C8F98}" dt="2020-05-19T12:57:51.005" v="2409" actId="26606"/>
          <ac:spMkLst>
            <pc:docMk/>
            <pc:sldMk cId="1106241696" sldId="262"/>
            <ac:spMk id="73" creationId="{5DCB5928-DC7D-4612-9922-441966E15627}"/>
          </ac:spMkLst>
        </pc:spChg>
        <pc:spChg chg="add">
          <ac:chgData name="Raetz, Matt" userId="5eb518a1-c506-46f1-9bf8-3b6584f39393" providerId="ADAL" clId="{F426D0B4-4159-4F26-A834-C0E1CE8C8F98}" dt="2020-05-19T12:57:51.005" v="2409" actId="26606"/>
          <ac:spMkLst>
            <pc:docMk/>
            <pc:sldMk cId="1106241696" sldId="262"/>
            <ac:spMk id="75" creationId="{682C1161-1736-45EC-99B7-33F3CAE9D517}"/>
          </ac:spMkLst>
        </pc:spChg>
        <pc:spChg chg="add">
          <ac:chgData name="Raetz, Matt" userId="5eb518a1-c506-46f1-9bf8-3b6584f39393" providerId="ADAL" clId="{F426D0B4-4159-4F26-A834-C0E1CE8C8F98}" dt="2020-05-19T12:57:51.005" v="2409" actId="26606"/>
          <ac:spMkLst>
            <pc:docMk/>
            <pc:sldMk cId="1106241696" sldId="262"/>
            <ac:spMk id="77" creationId="{84D4DDB8-B68F-45B0-9F62-C4279996F672}"/>
          </ac:spMkLst>
        </pc:spChg>
        <pc:spChg chg="add">
          <ac:chgData name="Raetz, Matt" userId="5eb518a1-c506-46f1-9bf8-3b6584f39393" providerId="ADAL" clId="{F426D0B4-4159-4F26-A834-C0E1CE8C8F98}" dt="2020-05-19T12:57:51.005" v="2409" actId="26606"/>
          <ac:spMkLst>
            <pc:docMk/>
            <pc:sldMk cId="1106241696" sldId="262"/>
            <ac:spMk id="79" creationId="{AF2F604E-43BE-4DC3-B983-E071523364F8}"/>
          </ac:spMkLst>
        </pc:spChg>
        <pc:spChg chg="add">
          <ac:chgData name="Raetz, Matt" userId="5eb518a1-c506-46f1-9bf8-3b6584f39393" providerId="ADAL" clId="{F426D0B4-4159-4F26-A834-C0E1CE8C8F98}" dt="2020-05-19T12:57:51.005" v="2409" actId="26606"/>
          <ac:spMkLst>
            <pc:docMk/>
            <pc:sldMk cId="1106241696" sldId="262"/>
            <ac:spMk id="81" creationId="{08C9B587-E65E-4B52-B37C-ABEBB6E87928}"/>
          </ac:spMkLst>
        </pc:spChg>
        <pc:graphicFrameChg chg="del">
          <ac:chgData name="Raetz, Matt" userId="5eb518a1-c506-46f1-9bf8-3b6584f39393" providerId="ADAL" clId="{F426D0B4-4159-4F26-A834-C0E1CE8C8F98}" dt="2020-05-19T12:57:04.990" v="2390" actId="478"/>
          <ac:graphicFrameMkLst>
            <pc:docMk/>
            <pc:sldMk cId="1106241696" sldId="262"/>
            <ac:graphicFrameMk id="2" creationId="{D868D65C-71CA-46FE-BBE2-58EAE0A01E72}"/>
          </ac:graphicFrameMkLst>
        </pc:graphicFrameChg>
        <pc:picChg chg="add mod ord">
          <ac:chgData name="Raetz, Matt" userId="5eb518a1-c506-46f1-9bf8-3b6584f39393" providerId="ADAL" clId="{F426D0B4-4159-4F26-A834-C0E1CE8C8F98}" dt="2020-05-19T13:02:33.174" v="2567" actId="14100"/>
          <ac:picMkLst>
            <pc:docMk/>
            <pc:sldMk cId="1106241696" sldId="262"/>
            <ac:picMk id="8" creationId="{FEF2D8E8-1D3D-47B7-9A4A-6E1E8D822A07}"/>
          </ac:picMkLst>
        </pc:picChg>
      </pc:sldChg>
      <pc:sldChg chg="addSp delSp modSp mod ord setBg">
        <pc:chgData name="Raetz, Matt" userId="5eb518a1-c506-46f1-9bf8-3b6584f39393" providerId="ADAL" clId="{F426D0B4-4159-4F26-A834-C0E1CE8C8F98}" dt="2020-05-19T14:28:03.875" v="2910" actId="20577"/>
        <pc:sldMkLst>
          <pc:docMk/>
          <pc:sldMk cId="3447581334" sldId="263"/>
        </pc:sldMkLst>
        <pc:spChg chg="mod">
          <ac:chgData name="Raetz, Matt" userId="5eb518a1-c506-46f1-9bf8-3b6584f39393" providerId="ADAL" clId="{F426D0B4-4159-4F26-A834-C0E1CE8C8F98}" dt="2020-05-19T13:26:36.216" v="2653" actId="26606"/>
          <ac:spMkLst>
            <pc:docMk/>
            <pc:sldMk cId="3447581334" sldId="263"/>
            <ac:spMk id="3" creationId="{00000000-0000-0000-0000-000000000000}"/>
          </ac:spMkLst>
        </pc:spChg>
        <pc:spChg chg="mod">
          <ac:chgData name="Raetz, Matt" userId="5eb518a1-c506-46f1-9bf8-3b6584f39393" providerId="ADAL" clId="{F426D0B4-4159-4F26-A834-C0E1CE8C8F98}" dt="2020-05-19T14:28:03.875" v="2910" actId="20577"/>
          <ac:spMkLst>
            <pc:docMk/>
            <pc:sldMk cId="3447581334" sldId="263"/>
            <ac:spMk id="4" creationId="{00000000-0000-0000-0000-000000000000}"/>
          </ac:spMkLst>
        </pc:spChg>
        <pc:spChg chg="mod">
          <ac:chgData name="Raetz, Matt" userId="5eb518a1-c506-46f1-9bf8-3b6584f39393" providerId="ADAL" clId="{F426D0B4-4159-4F26-A834-C0E1CE8C8F98}" dt="2020-05-19T13:26:36.216" v="2653" actId="26606"/>
          <ac:spMkLst>
            <pc:docMk/>
            <pc:sldMk cId="3447581334" sldId="263"/>
            <ac:spMk id="5" creationId="{00000000-0000-0000-0000-000000000000}"/>
          </ac:spMkLst>
        </pc:spChg>
        <pc:spChg chg="add mod">
          <ac:chgData name="Raetz, Matt" userId="5eb518a1-c506-46f1-9bf8-3b6584f39393" providerId="ADAL" clId="{F426D0B4-4159-4F26-A834-C0E1CE8C8F98}" dt="2020-05-19T14:11:05.677" v="2728" actId="2085"/>
          <ac:spMkLst>
            <pc:docMk/>
            <pc:sldMk cId="3447581334" sldId="263"/>
            <ac:spMk id="9" creationId="{E247048A-D754-4A89-A75C-745443F1D8FF}"/>
          </ac:spMkLst>
        </pc:spChg>
        <pc:spChg chg="add del">
          <ac:chgData name="Raetz, Matt" userId="5eb518a1-c506-46f1-9bf8-3b6584f39393" providerId="ADAL" clId="{F426D0B4-4159-4F26-A834-C0E1CE8C8F98}" dt="2020-05-19T14:10:03.947" v="2716"/>
          <ac:spMkLst>
            <pc:docMk/>
            <pc:sldMk cId="3447581334" sldId="263"/>
            <ac:spMk id="10" creationId="{94580438-977A-4118-85D6-17AEB3B62CCD}"/>
          </ac:spMkLst>
        </pc:spChg>
        <pc:spChg chg="add mod">
          <ac:chgData name="Raetz, Matt" userId="5eb518a1-c506-46f1-9bf8-3b6584f39393" providerId="ADAL" clId="{F426D0B4-4159-4F26-A834-C0E1CE8C8F98}" dt="2020-05-19T14:11:02.616" v="2727" actId="2085"/>
          <ac:spMkLst>
            <pc:docMk/>
            <pc:sldMk cId="3447581334" sldId="263"/>
            <ac:spMk id="11" creationId="{3B6BD502-4391-457D-90C9-AB3857CE0C62}"/>
          </ac:spMkLst>
        </pc:spChg>
        <pc:spChg chg="add mod">
          <ac:chgData name="Raetz, Matt" userId="5eb518a1-c506-46f1-9bf8-3b6584f39393" providerId="ADAL" clId="{F426D0B4-4159-4F26-A834-C0E1CE8C8F98}" dt="2020-05-19T14:12:12.450" v="2756" actId="255"/>
          <ac:spMkLst>
            <pc:docMk/>
            <pc:sldMk cId="3447581334" sldId="263"/>
            <ac:spMk id="12" creationId="{274A50FB-05EF-4625-8FCC-713B774A5A34}"/>
          </ac:spMkLst>
        </pc:spChg>
        <pc:spChg chg="add mod">
          <ac:chgData name="Raetz, Matt" userId="5eb518a1-c506-46f1-9bf8-3b6584f39393" providerId="ADAL" clId="{F426D0B4-4159-4F26-A834-C0E1CE8C8F98}" dt="2020-05-19T14:13:18.586" v="2782" actId="692"/>
          <ac:spMkLst>
            <pc:docMk/>
            <pc:sldMk cId="3447581334" sldId="263"/>
            <ac:spMk id="13" creationId="{CD9E5C0E-0F0B-400C-915B-B2B0141DC22F}"/>
          </ac:spMkLst>
        </pc:spChg>
        <pc:spChg chg="add mod">
          <ac:chgData name="Raetz, Matt" userId="5eb518a1-c506-46f1-9bf8-3b6584f39393" providerId="ADAL" clId="{F426D0B4-4159-4F26-A834-C0E1CE8C8F98}" dt="2020-05-19T14:14:14.239" v="2800" actId="1076"/>
          <ac:spMkLst>
            <pc:docMk/>
            <pc:sldMk cId="3447581334" sldId="263"/>
            <ac:spMk id="24" creationId="{60CB5D16-C3DF-4F58-BBBA-6A9552FAF453}"/>
          </ac:spMkLst>
        </pc:spChg>
        <pc:spChg chg="del">
          <ac:chgData name="Raetz, Matt" userId="5eb518a1-c506-46f1-9bf8-3b6584f39393" providerId="ADAL" clId="{F426D0B4-4159-4F26-A834-C0E1CE8C8F98}" dt="2020-05-19T13:26:36.216" v="2653" actId="26606"/>
          <ac:spMkLst>
            <pc:docMk/>
            <pc:sldMk cId="3447581334" sldId="263"/>
            <ac:spMk id="73" creationId="{003713C1-2FB2-413B-BF91-3AE41726FB7A}"/>
          </ac:spMkLst>
        </pc:spChg>
        <pc:spChg chg="del">
          <ac:chgData name="Raetz, Matt" userId="5eb518a1-c506-46f1-9bf8-3b6584f39393" providerId="ADAL" clId="{F426D0B4-4159-4F26-A834-C0E1CE8C8F98}" dt="2020-05-19T13:26:36.216" v="2653" actId="26606"/>
          <ac:spMkLst>
            <pc:docMk/>
            <pc:sldMk cId="3447581334" sldId="263"/>
            <ac:spMk id="75" creationId="{90795B4D-5022-4A7F-A01D-8D880B7CDBE6}"/>
          </ac:spMkLst>
        </pc:spChg>
        <pc:spChg chg="del">
          <ac:chgData name="Raetz, Matt" userId="5eb518a1-c506-46f1-9bf8-3b6584f39393" providerId="ADAL" clId="{F426D0B4-4159-4F26-A834-C0E1CE8C8F98}" dt="2020-05-19T13:26:36.216" v="2653" actId="26606"/>
          <ac:spMkLst>
            <pc:docMk/>
            <pc:sldMk cId="3447581334" sldId="263"/>
            <ac:spMk id="77" creationId="{AFD19018-DE7C-4796-ADF2-AD2EB0FC0D9C}"/>
          </ac:spMkLst>
        </pc:spChg>
        <pc:spChg chg="del">
          <ac:chgData name="Raetz, Matt" userId="5eb518a1-c506-46f1-9bf8-3b6584f39393" providerId="ADAL" clId="{F426D0B4-4159-4F26-A834-C0E1CE8C8F98}" dt="2020-05-19T13:26:36.216" v="2653" actId="26606"/>
          <ac:spMkLst>
            <pc:docMk/>
            <pc:sldMk cId="3447581334" sldId="263"/>
            <ac:spMk id="79" creationId="{B1A0A2C2-4F85-44AF-8708-8DCA4B550CB8}"/>
          </ac:spMkLst>
        </pc:spChg>
        <pc:spChg chg="add">
          <ac:chgData name="Raetz, Matt" userId="5eb518a1-c506-46f1-9bf8-3b6584f39393" providerId="ADAL" clId="{F426D0B4-4159-4F26-A834-C0E1CE8C8F98}" dt="2020-05-19T13:26:36.216" v="2653" actId="26606"/>
          <ac:spMkLst>
            <pc:docMk/>
            <pc:sldMk cId="3447581334" sldId="263"/>
            <ac:spMk id="84" creationId="{F2B38F72-8FC4-4001-8C67-FA6B86DEC767}"/>
          </ac:spMkLst>
        </pc:spChg>
        <pc:picChg chg="del">
          <ac:chgData name="Raetz, Matt" userId="5eb518a1-c506-46f1-9bf8-3b6584f39393" providerId="ADAL" clId="{F426D0B4-4159-4F26-A834-C0E1CE8C8F98}" dt="2020-05-19T11:09:57.396" v="753" actId="478"/>
          <ac:picMkLst>
            <pc:docMk/>
            <pc:sldMk cId="3447581334" sldId="263"/>
            <ac:picMk id="2" creationId="{F05A2DDA-3450-44AF-A240-F475C8932A14}"/>
          </ac:picMkLst>
        </pc:picChg>
        <pc:picChg chg="del">
          <ac:chgData name="Raetz, Matt" userId="5eb518a1-c506-46f1-9bf8-3b6584f39393" providerId="ADAL" clId="{F426D0B4-4159-4F26-A834-C0E1CE8C8F98}" dt="2020-05-19T11:09:58.257" v="754" actId="478"/>
          <ac:picMkLst>
            <pc:docMk/>
            <pc:sldMk cId="3447581334" sldId="263"/>
            <ac:picMk id="6" creationId="{72469B0B-2993-4DBB-B315-BA1C123A598A}"/>
          </ac:picMkLst>
        </pc:picChg>
        <pc:picChg chg="del">
          <ac:chgData name="Raetz, Matt" userId="5eb518a1-c506-46f1-9bf8-3b6584f39393" providerId="ADAL" clId="{F426D0B4-4159-4F26-A834-C0E1CE8C8F98}" dt="2020-05-19T11:09:56.072" v="752" actId="478"/>
          <ac:picMkLst>
            <pc:docMk/>
            <pc:sldMk cId="3447581334" sldId="263"/>
            <ac:picMk id="7" creationId="{FAA290C8-8C49-465F-9EBD-FDF15E8C65DF}"/>
          </ac:picMkLst>
        </pc:picChg>
        <pc:picChg chg="add mod ord">
          <ac:chgData name="Raetz, Matt" userId="5eb518a1-c506-46f1-9bf8-3b6584f39393" providerId="ADAL" clId="{F426D0B4-4159-4F26-A834-C0E1CE8C8F98}" dt="2020-05-19T14:11:21.548" v="2729" actId="1076"/>
          <ac:picMkLst>
            <pc:docMk/>
            <pc:sldMk cId="3447581334" sldId="263"/>
            <ac:picMk id="8" creationId="{0260E63A-B732-443F-980D-1D155217B0F9}"/>
          </ac:picMkLst>
        </pc:picChg>
        <pc:cxnChg chg="add mod">
          <ac:chgData name="Raetz, Matt" userId="5eb518a1-c506-46f1-9bf8-3b6584f39393" providerId="ADAL" clId="{F426D0B4-4159-4F26-A834-C0E1CE8C8F98}" dt="2020-05-19T14:13:12.598" v="2780" actId="692"/>
          <ac:cxnSpMkLst>
            <pc:docMk/>
            <pc:sldMk cId="3447581334" sldId="263"/>
            <ac:cxnSpMk id="15" creationId="{CC099B6A-EA76-4B4E-81B2-9ACE20ADCDE7}"/>
          </ac:cxnSpMkLst>
        </pc:cxnChg>
        <pc:cxnChg chg="add mod">
          <ac:chgData name="Raetz, Matt" userId="5eb518a1-c506-46f1-9bf8-3b6584f39393" providerId="ADAL" clId="{F426D0B4-4159-4F26-A834-C0E1CE8C8F98}" dt="2020-05-19T14:14:25.093" v="2803" actId="14100"/>
          <ac:cxnSpMkLst>
            <pc:docMk/>
            <pc:sldMk cId="3447581334" sldId="263"/>
            <ac:cxnSpMk id="25" creationId="{00BDE022-DE3C-4D4B-AF06-CAFD25760864}"/>
          </ac:cxnSpMkLst>
        </pc:cxnChg>
      </pc:sldChg>
      <pc:sldChg chg="del">
        <pc:chgData name="Raetz, Matt" userId="5eb518a1-c506-46f1-9bf8-3b6584f39393" providerId="ADAL" clId="{F426D0B4-4159-4F26-A834-C0E1CE8C8F98}" dt="2020-05-19T13:15:13.357" v="2645" actId="2696"/>
        <pc:sldMkLst>
          <pc:docMk/>
          <pc:sldMk cId="1333483582" sldId="264"/>
        </pc:sldMkLst>
      </pc:sldChg>
      <pc:sldChg chg="addSp delSp modSp mod setBg">
        <pc:chgData name="Raetz, Matt" userId="5eb518a1-c506-46f1-9bf8-3b6584f39393" providerId="ADAL" clId="{F426D0B4-4159-4F26-A834-C0E1CE8C8F98}" dt="2020-05-19T14:22:44.363" v="2829" actId="14100"/>
        <pc:sldMkLst>
          <pc:docMk/>
          <pc:sldMk cId="2053805485" sldId="265"/>
        </pc:sldMkLst>
        <pc:spChg chg="mod ord">
          <ac:chgData name="Raetz, Matt" userId="5eb518a1-c506-46f1-9bf8-3b6584f39393" providerId="ADAL" clId="{F426D0B4-4159-4F26-A834-C0E1CE8C8F98}" dt="2020-05-19T14:22:44.363" v="2829" actId="14100"/>
          <ac:spMkLst>
            <pc:docMk/>
            <pc:sldMk cId="2053805485" sldId="265"/>
            <ac:spMk id="3" creationId="{00000000-0000-0000-0000-000000000000}"/>
          </ac:spMkLst>
        </pc:spChg>
        <pc:spChg chg="mod">
          <ac:chgData name="Raetz, Matt" userId="5eb518a1-c506-46f1-9bf8-3b6584f39393" providerId="ADAL" clId="{F426D0B4-4159-4F26-A834-C0E1CE8C8F98}" dt="2020-05-19T14:21:58.087" v="2814" actId="26606"/>
          <ac:spMkLst>
            <pc:docMk/>
            <pc:sldMk cId="2053805485" sldId="265"/>
            <ac:spMk id="5" creationId="{00000000-0000-0000-0000-000000000000}"/>
          </ac:spMkLst>
        </pc:spChg>
        <pc:spChg chg="del">
          <ac:chgData name="Raetz, Matt" userId="5eb518a1-c506-46f1-9bf8-3b6584f39393" providerId="ADAL" clId="{F426D0B4-4159-4F26-A834-C0E1CE8C8F98}" dt="2020-05-19T14:14:49.778" v="2807" actId="478"/>
          <ac:spMkLst>
            <pc:docMk/>
            <pc:sldMk cId="2053805485" sldId="265"/>
            <ac:spMk id="9" creationId="{A7F9DAF9-B253-40A3-854B-0D74BCB3A7FB}"/>
          </ac:spMkLst>
        </pc:spChg>
        <pc:spChg chg="add del">
          <ac:chgData name="Raetz, Matt" userId="5eb518a1-c506-46f1-9bf8-3b6584f39393" providerId="ADAL" clId="{F426D0B4-4159-4F26-A834-C0E1CE8C8F98}" dt="2020-05-19T14:21:58.087" v="2814" actId="26606"/>
          <ac:spMkLst>
            <pc:docMk/>
            <pc:sldMk cId="2053805485" sldId="265"/>
            <ac:spMk id="73" creationId="{7CA0DAA6-33B8-4A25-810D-2F4D816FB40E}"/>
          </ac:spMkLst>
        </pc:spChg>
        <pc:spChg chg="add del">
          <ac:chgData name="Raetz, Matt" userId="5eb518a1-c506-46f1-9bf8-3b6584f39393" providerId="ADAL" clId="{F426D0B4-4159-4F26-A834-C0E1CE8C8F98}" dt="2020-05-19T14:21:58.076" v="2813" actId="26606"/>
          <ac:spMkLst>
            <pc:docMk/>
            <pc:sldMk cId="2053805485" sldId="265"/>
            <ac:spMk id="78" creationId="{5954F66B-3BF3-4495-BAEE-BEB2B018880D}"/>
          </ac:spMkLst>
        </pc:spChg>
        <pc:spChg chg="add del">
          <ac:chgData name="Raetz, Matt" userId="5eb518a1-c506-46f1-9bf8-3b6584f39393" providerId="ADAL" clId="{F426D0B4-4159-4F26-A834-C0E1CE8C8F98}" dt="2020-05-19T14:21:58.076" v="2813" actId="26606"/>
          <ac:spMkLst>
            <pc:docMk/>
            <pc:sldMk cId="2053805485" sldId="265"/>
            <ac:spMk id="80" creationId="{EABAD4DA-87BA-4F70-9EF0-45C6BCF17823}"/>
          </ac:spMkLst>
        </pc:spChg>
        <pc:spChg chg="add del">
          <ac:chgData name="Raetz, Matt" userId="5eb518a1-c506-46f1-9bf8-3b6584f39393" providerId="ADAL" clId="{F426D0B4-4159-4F26-A834-C0E1CE8C8F98}" dt="2020-05-19T14:21:58.076" v="2813" actId="26606"/>
          <ac:spMkLst>
            <pc:docMk/>
            <pc:sldMk cId="2053805485" sldId="265"/>
            <ac:spMk id="82" creationId="{915128D9-2797-47FA-B6FE-EC24E6B8437A}"/>
          </ac:spMkLst>
        </pc:spChg>
        <pc:spChg chg="add">
          <ac:chgData name="Raetz, Matt" userId="5eb518a1-c506-46f1-9bf8-3b6584f39393" providerId="ADAL" clId="{F426D0B4-4159-4F26-A834-C0E1CE8C8F98}" dt="2020-05-19T14:21:58.087" v="2814" actId="26606"/>
          <ac:spMkLst>
            <pc:docMk/>
            <pc:sldMk cId="2053805485" sldId="265"/>
            <ac:spMk id="84" creationId="{08C9B587-E65E-4B52-B37C-ABEBB6E87928}"/>
          </ac:spMkLst>
        </pc:spChg>
        <pc:spChg chg="add">
          <ac:chgData name="Raetz, Matt" userId="5eb518a1-c506-46f1-9bf8-3b6584f39393" providerId="ADAL" clId="{F426D0B4-4159-4F26-A834-C0E1CE8C8F98}" dt="2020-05-19T14:21:58.087" v="2814" actId="26606"/>
          <ac:spMkLst>
            <pc:docMk/>
            <pc:sldMk cId="2053805485" sldId="265"/>
            <ac:spMk id="85" creationId="{E91DC736-0EF8-4F87-9146-EBF1D2EE4D3D}"/>
          </ac:spMkLst>
        </pc:spChg>
        <pc:spChg chg="add">
          <ac:chgData name="Raetz, Matt" userId="5eb518a1-c506-46f1-9bf8-3b6584f39393" providerId="ADAL" clId="{F426D0B4-4159-4F26-A834-C0E1CE8C8F98}" dt="2020-05-19T14:21:58.087" v="2814" actId="26606"/>
          <ac:spMkLst>
            <pc:docMk/>
            <pc:sldMk cId="2053805485" sldId="265"/>
            <ac:spMk id="86" creationId="{097CD68E-23E3-4007-8847-CD0944C4F7BE}"/>
          </ac:spMkLst>
        </pc:spChg>
        <pc:spChg chg="add">
          <ac:chgData name="Raetz, Matt" userId="5eb518a1-c506-46f1-9bf8-3b6584f39393" providerId="ADAL" clId="{F426D0B4-4159-4F26-A834-C0E1CE8C8F98}" dt="2020-05-19T14:21:58.087" v="2814" actId="26606"/>
          <ac:spMkLst>
            <pc:docMk/>
            <pc:sldMk cId="2053805485" sldId="265"/>
            <ac:spMk id="87" creationId="{AF2F604E-43BE-4DC3-B983-E071523364F8}"/>
          </ac:spMkLst>
        </pc:spChg>
        <pc:picChg chg="add mod ord">
          <ac:chgData name="Raetz, Matt" userId="5eb518a1-c506-46f1-9bf8-3b6584f39393" providerId="ADAL" clId="{F426D0B4-4159-4F26-A834-C0E1CE8C8F98}" dt="2020-05-19T14:21:58.087" v="2814" actId="26606"/>
          <ac:picMkLst>
            <pc:docMk/>
            <pc:sldMk cId="2053805485" sldId="265"/>
            <ac:picMk id="2" creationId="{15DAC467-5BDA-4745-BE80-63D4A98F72CA}"/>
          </ac:picMkLst>
        </pc:picChg>
        <pc:picChg chg="del">
          <ac:chgData name="Raetz, Matt" userId="5eb518a1-c506-46f1-9bf8-3b6584f39393" providerId="ADAL" clId="{F426D0B4-4159-4F26-A834-C0E1CE8C8F98}" dt="2020-05-19T14:14:51.223" v="2808" actId="478"/>
          <ac:picMkLst>
            <pc:docMk/>
            <pc:sldMk cId="2053805485" sldId="265"/>
            <ac:picMk id="8" creationId="{6284949C-6F58-4771-855E-EFF12AF6ED8B}"/>
          </ac:picMkLst>
        </pc:picChg>
        <pc:picChg chg="del">
          <ac:chgData name="Raetz, Matt" userId="5eb518a1-c506-46f1-9bf8-3b6584f39393" providerId="ADAL" clId="{F426D0B4-4159-4F26-A834-C0E1CE8C8F98}" dt="2020-05-19T14:14:52.313" v="2809" actId="478"/>
          <ac:picMkLst>
            <pc:docMk/>
            <pc:sldMk cId="2053805485" sldId="265"/>
            <ac:picMk id="10" creationId="{2574B3F1-F4A0-45CC-B7B8-FB4FF3EAF2B2}"/>
          </ac:picMkLst>
        </pc:picChg>
        <pc:picChg chg="mod">
          <ac:chgData name="Raetz, Matt" userId="5eb518a1-c506-46f1-9bf8-3b6584f39393" providerId="ADAL" clId="{F426D0B4-4159-4F26-A834-C0E1CE8C8F98}" dt="2020-05-19T14:21:58.076" v="2813" actId="26606"/>
          <ac:picMkLst>
            <pc:docMk/>
            <pc:sldMk cId="2053805485" sldId="265"/>
            <ac:picMk id="68" creationId="{00000000-0000-0000-0000-000000000000}"/>
          </ac:picMkLst>
        </pc:picChg>
      </pc:sldChg>
      <pc:sldChg chg="del">
        <pc:chgData name="Raetz, Matt" userId="5eb518a1-c506-46f1-9bf8-3b6584f39393" providerId="ADAL" clId="{F426D0B4-4159-4F26-A834-C0E1CE8C8F98}" dt="2020-05-19T14:14:36.903" v="2804" actId="2696"/>
        <pc:sldMkLst>
          <pc:docMk/>
          <pc:sldMk cId="2026651936" sldId="266"/>
        </pc:sldMkLst>
      </pc:sldChg>
      <pc:sldChg chg="del">
        <pc:chgData name="Raetz, Matt" userId="5eb518a1-c506-46f1-9bf8-3b6584f39393" providerId="ADAL" clId="{F426D0B4-4159-4F26-A834-C0E1CE8C8F98}" dt="2020-05-19T14:14:41.066" v="2806" actId="2696"/>
        <pc:sldMkLst>
          <pc:docMk/>
          <pc:sldMk cId="97801873" sldId="267"/>
        </pc:sldMkLst>
      </pc:sldChg>
      <pc:sldChg chg="del">
        <pc:chgData name="Raetz, Matt" userId="5eb518a1-c506-46f1-9bf8-3b6584f39393" providerId="ADAL" clId="{F426D0B4-4159-4F26-A834-C0E1CE8C8F98}" dt="2020-05-19T14:14:38.629" v="2805" actId="2696"/>
        <pc:sldMkLst>
          <pc:docMk/>
          <pc:sldMk cId="1544712200" sldId="268"/>
        </pc:sldMkLst>
      </pc:sldChg>
      <pc:sldChg chg="modSp del">
        <pc:chgData name="Raetz, Matt" userId="5eb518a1-c506-46f1-9bf8-3b6584f39393" providerId="ADAL" clId="{F426D0B4-4159-4F26-A834-C0E1CE8C8F98}" dt="2020-05-19T13:15:08.911" v="2643" actId="2696"/>
        <pc:sldMkLst>
          <pc:docMk/>
          <pc:sldMk cId="2424254758" sldId="269"/>
        </pc:sldMkLst>
        <pc:spChg chg="mod">
          <ac:chgData name="Raetz, Matt" userId="5eb518a1-c506-46f1-9bf8-3b6584f39393" providerId="ADAL" clId="{F426D0B4-4159-4F26-A834-C0E1CE8C8F98}" dt="2020-05-19T10:58:21.728" v="278" actId="20577"/>
          <ac:spMkLst>
            <pc:docMk/>
            <pc:sldMk cId="2424254758" sldId="269"/>
            <ac:spMk id="3" creationId="{00000000-0000-0000-0000-000000000000}"/>
          </ac:spMkLst>
        </pc:spChg>
      </pc:sldChg>
      <pc:sldChg chg="modSp modNotesTx">
        <pc:chgData name="Raetz, Matt" userId="5eb518a1-c506-46f1-9bf8-3b6584f39393" providerId="ADAL" clId="{F426D0B4-4159-4F26-A834-C0E1CE8C8F98}" dt="2020-05-19T15:05:24.866" v="2930" actId="20577"/>
        <pc:sldMkLst>
          <pc:docMk/>
          <pc:sldMk cId="1117754713" sldId="270"/>
        </pc:sldMkLst>
        <pc:spChg chg="mod">
          <ac:chgData name="Raetz, Matt" userId="5eb518a1-c506-46f1-9bf8-3b6584f39393" providerId="ADAL" clId="{F426D0B4-4159-4F26-A834-C0E1CE8C8F98}" dt="2020-05-19T11:17:24.638" v="1069" actId="14100"/>
          <ac:spMkLst>
            <pc:docMk/>
            <pc:sldMk cId="1117754713" sldId="270"/>
            <ac:spMk id="3" creationId="{00000000-0000-0000-0000-000000000000}"/>
          </ac:spMkLst>
        </pc:spChg>
        <pc:spChg chg="mod">
          <ac:chgData name="Raetz, Matt" userId="5eb518a1-c506-46f1-9bf8-3b6584f39393" providerId="ADAL" clId="{F426D0B4-4159-4F26-A834-C0E1CE8C8F98}" dt="2020-05-19T15:05:24.866" v="2930" actId="20577"/>
          <ac:spMkLst>
            <pc:docMk/>
            <pc:sldMk cId="1117754713" sldId="270"/>
            <ac:spMk id="4" creationId="{00000000-0000-0000-0000-000000000000}"/>
          </ac:spMkLst>
        </pc:spChg>
      </pc:sldChg>
      <pc:sldChg chg="modSp">
        <pc:chgData name="Raetz, Matt" userId="5eb518a1-c506-46f1-9bf8-3b6584f39393" providerId="ADAL" clId="{F426D0B4-4159-4F26-A834-C0E1CE8C8F98}" dt="2020-05-19T17:53:38.896" v="2933" actId="1076"/>
        <pc:sldMkLst>
          <pc:docMk/>
          <pc:sldMk cId="962392810" sldId="271"/>
        </pc:sldMkLst>
        <pc:spChg chg="mod">
          <ac:chgData name="Raetz, Matt" userId="5eb518a1-c506-46f1-9bf8-3b6584f39393" providerId="ADAL" clId="{F426D0B4-4159-4F26-A834-C0E1CE8C8F98}" dt="2020-05-19T17:53:38.896" v="2933" actId="1076"/>
          <ac:spMkLst>
            <pc:docMk/>
            <pc:sldMk cId="962392810" sldId="271"/>
            <ac:spMk id="3" creationId="{00000000-0000-0000-0000-000000000000}"/>
          </ac:spMkLst>
        </pc:spChg>
        <pc:spChg chg="mod">
          <ac:chgData name="Raetz, Matt" userId="5eb518a1-c506-46f1-9bf8-3b6584f39393" providerId="ADAL" clId="{F426D0B4-4159-4F26-A834-C0E1CE8C8F98}" dt="2020-05-19T17:53:33.456" v="2932" actId="1076"/>
          <ac:spMkLst>
            <pc:docMk/>
            <pc:sldMk cId="962392810" sldId="271"/>
            <ac:spMk id="4" creationId="{00000000-0000-0000-0000-000000000000}"/>
          </ac:spMkLst>
        </pc:spChg>
        <pc:picChg chg="ord">
          <ac:chgData name="Raetz, Matt" userId="5eb518a1-c506-46f1-9bf8-3b6584f39393" providerId="ADAL" clId="{F426D0B4-4159-4F26-A834-C0E1CE8C8F98}" dt="2020-05-19T11:28:16.941" v="1751" actId="167"/>
          <ac:picMkLst>
            <pc:docMk/>
            <pc:sldMk cId="962392810" sldId="271"/>
            <ac:picMk id="68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BF94B6-1C13-4358-83F2-1BDC75B083BC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5626B1-B30E-4D5A-8155-7053CDEE6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4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152FE-685C-4FAA-A833-A69ECE968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1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2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33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5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02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3592-D5F1-C049-A75C-8C2FAAE2A5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5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530AC-1924-4072-97AC-8FF4825A7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7DA76-BD96-4261-9BD6-21B431686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C8917-BDEC-4ADD-BAFA-E5A7C88E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3263-8D86-4D01-9600-FDFE3BF332A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0829F-8BDB-408A-8B03-DFDA53EA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D334D-332E-4BA4-9757-E5AA13E5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EDD1-CA60-4F1B-9294-B963B19BD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6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AD7F-CC26-4C01-906F-2BEF2BB9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19B6C-ED42-4AB1-A825-6CEF8D3F9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A514C-C47A-459B-920E-D9B2ACB3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3263-8D86-4D01-9600-FDFE3BF332A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5E510-A15F-47A3-BDF1-D0F1182B3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48798-6BAA-4EE3-AE91-C7D41651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EDD1-CA60-4F1B-9294-B963B19BD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7B5F5D-49C8-4DF7-AAA2-7C4F37E2F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0486A-6426-420E-B5AC-F04546219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528EF-5DFC-4DE0-A974-BADDF4AA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3263-8D86-4D01-9600-FDFE3BF332A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6F57A-5BB3-458E-A2C6-09D95286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43041-3C94-42F3-A4A4-2D44583B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EDD1-CA60-4F1B-9294-B963B19BD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8000" y="117000"/>
            <a:ext cx="11856000" cy="662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20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502864"/>
            <a:ext cx="985723" cy="1852272"/>
          </a:xfrm>
          <a:prstGeom prst="rect">
            <a:avLst/>
          </a:prstGeom>
          <a:solidFill>
            <a:srgbClr val="FFDE1C">
              <a:alpha val="8274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 descr="F:\Corp Development\Annual Report\2017 Annual Report\Images\Cover Images\Lightbulb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" r="50000" b="15795"/>
          <a:stretch/>
        </p:blipFill>
        <p:spPr bwMode="auto">
          <a:xfrm>
            <a:off x="8735749" y="350233"/>
            <a:ext cx="3964252" cy="59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/>
          <p:cNvSpPr txBox="1">
            <a:spLocks/>
          </p:cNvSpPr>
          <p:nvPr userDrawn="1"/>
        </p:nvSpPr>
        <p:spPr>
          <a:xfrm>
            <a:off x="812801" y="2895600"/>
            <a:ext cx="104126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spc="-150">
                <a:solidFill>
                  <a:schemeClr val="bg1"/>
                </a:solidFill>
                <a:latin typeface="+mj-lt"/>
                <a:ea typeface="+mj-ea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4400" dirty="0">
                <a:latin typeface="Gotham Bold" pitchFamily="50" charset="0"/>
                <a:cs typeface="Gotham Bold" pitchFamily="50" charset="0"/>
              </a:rPr>
              <a:t>FINAL PRESENTATION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9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2A6F5-EDA8-42B6-958F-247B6FD6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B8EC0-3564-4334-8FFE-B9D5BCB59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55E34-DD4B-4581-AF8D-68B078D5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3263-8D86-4D01-9600-FDFE3BF332A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47C9-B916-4C1A-9203-400B680A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95A22-C70B-47F9-9CF7-C11F7B8F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EDD1-CA60-4F1B-9294-B963B19BD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9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81F5-2C70-4833-A59D-78BBF79C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00A8-1760-4A1B-857B-B37586FCD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83536-03CC-4F54-A8ED-DE7118CC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3263-8D86-4D01-9600-FDFE3BF332A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0CE55-192C-4DC0-8D9A-E7331E03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F867C-720A-4BFD-BC07-3D87BE0A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EDD1-CA60-4F1B-9294-B963B19BD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7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1242F-8FCE-4A4F-9CA4-17CAFD31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48403-2883-4857-966D-CB9E77BE3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4D927-5CB8-486D-85AB-77C2F52E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B453-C430-4FED-8EE3-FB1B93D4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3263-8D86-4D01-9600-FDFE3BF332A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86564-F599-428D-AA1D-8EF2892FF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CD25A-A49E-431D-85D6-EED2A63F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EDD1-CA60-4F1B-9294-B963B19BD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4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9843F-1A41-4F12-84F4-260F62D76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A8D40-8FEE-42C9-BABE-4B26DEC8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D22BF-8106-459D-A9FD-B5859768B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3BB28-AFF9-44D0-B0B5-2F9E363C7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891BC-A326-4D79-AF95-8A4B396BC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7D9D83-7F7A-46C7-A915-7CA983A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3263-8D86-4D01-9600-FDFE3BF332A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9A3FE8-8EA0-47CA-AFCC-96BC7D03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5A84B8-EAA2-431A-A5A5-3A936991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EDD1-CA60-4F1B-9294-B963B19BD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335A-087B-4293-B8C9-2011A8E3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AAA9A-4445-4AFA-AA64-7CECD095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3263-8D86-4D01-9600-FDFE3BF332A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7403A-6594-4132-B5C6-3EA2AE8E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960BB-3582-46E2-9BC6-30413F34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EDD1-CA60-4F1B-9294-B963B19BD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3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16F50-63E5-44C0-8D0E-E0A13E4A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3263-8D86-4D01-9600-FDFE3BF332A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A140E-A8A1-4B66-B9C7-3D4DD1F2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54B42-E09C-4FCE-99DA-F87DF690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EDD1-CA60-4F1B-9294-B963B19BD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8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CF2B4-E03F-4471-878A-4CEF009C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865B5-A404-46C7-8CEC-A2791256C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D108B-4848-4EA3-87B9-634155B63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B8E49-EBAF-4BC2-B550-3B80A071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3263-8D86-4D01-9600-FDFE3BF332A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5C991-CBA3-46AD-907C-3C1D9DAB2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11E06-BF06-4266-954A-9D9569DE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EDD1-CA60-4F1B-9294-B963B19BD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7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231A-3035-4C7E-A84C-1B0CF7D2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0DD83C-844A-478D-85FC-FF47EBB57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5BA1E-8364-449A-844C-E7F0A50AC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D54D4-3F8B-486B-99A9-F2D76AF7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3263-8D86-4D01-9600-FDFE3BF332A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CABBA-568C-4DF1-B8D2-28FBA5A31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7B207-0A1D-4497-8298-C1A11752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EDD1-CA60-4F1B-9294-B963B19BD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3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F00B6-8001-41E7-88DD-B3958790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ECD2C-DB42-42E9-AF54-795AB653B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9924D-142A-4D69-8695-F96BD981F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13263-8D86-4D01-9600-FDFE3BF332A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B46A6-6024-4331-A5F2-7F99A1CE0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EF594-33F8-4280-AAE2-A3994AC47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4EDD1-CA60-4F1B-9294-B963B19BD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4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A0EE00-8D2F-4F69-BAD5-29EF3C02A3A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167951" y="123256"/>
            <a:ext cx="11859208" cy="6615404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9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72" y="410594"/>
            <a:ext cx="4179110" cy="1744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FF3F64-9D9E-4FD7-B47C-975874BAA967}"/>
              </a:ext>
            </a:extLst>
          </p:cNvPr>
          <p:cNvSpPr txBox="1"/>
          <p:nvPr/>
        </p:nvSpPr>
        <p:spPr>
          <a:xfrm>
            <a:off x="465587" y="2155371"/>
            <a:ext cx="340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3CC"/>
                </a:solidFill>
              </a:rPr>
              <a:t>WIEGMANN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4D645F-6C36-41D3-B51A-CA3649E5516C}"/>
              </a:ext>
            </a:extLst>
          </p:cNvPr>
          <p:cNvSpPr txBox="1"/>
          <p:nvPr/>
        </p:nvSpPr>
        <p:spPr>
          <a:xfrm>
            <a:off x="3528085" y="2869725"/>
            <a:ext cx="5135830" cy="212365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01600" stA="23000" dir="5400000" sy="-100000" algn="bl" rotWithShape="0"/>
                </a:effectLst>
              </a:rPr>
              <a:t>REP TRAINING</a:t>
            </a:r>
          </a:p>
          <a:p>
            <a:r>
              <a:rPr lang="en-US" sz="660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01600" stA="23000" dir="5400000" sy="-100000" algn="bl" rotWithShape="0"/>
                </a:effectLst>
              </a:rPr>
              <a:t>RMA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17277-B2D6-4368-A95C-A053DB2A14EF}"/>
              </a:ext>
            </a:extLst>
          </p:cNvPr>
          <p:cNvSpPr txBox="1"/>
          <p:nvPr/>
        </p:nvSpPr>
        <p:spPr>
          <a:xfrm>
            <a:off x="164841" y="6284368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Created by Matt Raetz, Randy Phillips, &amp; Laurie Gavin</a:t>
            </a:r>
          </a:p>
          <a:p>
            <a:r>
              <a:rPr lang="en-US" sz="1000" dirty="0">
                <a:solidFill>
                  <a:schemeClr val="bg1"/>
                </a:solidFill>
              </a:rPr>
              <a:t>May 19</a:t>
            </a:r>
            <a:r>
              <a:rPr lang="en-US" sz="1000" baseline="30000" dirty="0">
                <a:solidFill>
                  <a:schemeClr val="bg1"/>
                </a:solidFill>
              </a:rPr>
              <a:t>th</a:t>
            </a:r>
            <a:r>
              <a:rPr lang="en-US" sz="1000" dirty="0">
                <a:solidFill>
                  <a:schemeClr val="bg1"/>
                </a:solidFill>
              </a:rPr>
              <a:t> 2020</a:t>
            </a:r>
            <a:r>
              <a:rPr lang="en-US" sz="1000" baseline="30000" dirty="0">
                <a:solidFill>
                  <a:schemeClr val="bg1"/>
                </a:solidFill>
              </a:rPr>
              <a:t> 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708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30275"/>
          </a:xfrm>
        </p:spPr>
        <p:txBody>
          <a:bodyPr/>
          <a:lstStyle/>
          <a:p>
            <a:pPr algn="ctr"/>
            <a:r>
              <a:rPr lang="en-US" dirty="0">
                <a:latin typeface="Gotham Bold" pitchFamily="50" charset="0"/>
                <a:cs typeface="Gotham Bold" pitchFamily="50" charset="0"/>
              </a:rPr>
              <a:t>RMA Process for Stock Products</a:t>
            </a:r>
            <a:endParaRPr lang="en-US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570" y="673652"/>
            <a:ext cx="11455978" cy="59456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Standard stock product return: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If the wrong part was received:</a:t>
            </a:r>
          </a:p>
          <a:p>
            <a:pPr lvl="2">
              <a:lnSpc>
                <a:spcPct val="13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Wiegmann customer service will provide a substitution form</a:t>
            </a:r>
          </a:p>
          <a:p>
            <a:pPr lvl="2">
              <a:lnSpc>
                <a:spcPct val="13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Complete substitution form and send back to the appropriate customer service representative (CSR)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Standard return (no issues or concerns):</a:t>
            </a:r>
          </a:p>
          <a:p>
            <a:pPr lvl="2">
              <a:lnSpc>
                <a:spcPct val="13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All stock products that are not labeled as “Non-Returnable” can be returned by the reps by using the portal</a:t>
            </a:r>
          </a:p>
          <a:p>
            <a:pPr lvl="3">
              <a:lnSpc>
                <a:spcPct val="13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Contact Wiegmann customer service if you are not sure if the product is labeled as “Non-Returnable”</a:t>
            </a:r>
          </a:p>
          <a:p>
            <a:pPr lvl="3">
              <a:lnSpc>
                <a:spcPct val="13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Stock products are anything that can be found in Hubbell-</a:t>
            </a:r>
            <a:r>
              <a:rPr lang="en-US" dirty="0" err="1">
                <a:latin typeface="Gotham Book" pitchFamily="50" charset="0"/>
                <a:cs typeface="Gotham Book" pitchFamily="50" charset="0"/>
              </a:rPr>
              <a:t>Wiegmann’s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catalog (off-the-shelf items)</a:t>
            </a:r>
          </a:p>
          <a:p>
            <a:pPr lvl="2">
              <a:lnSpc>
                <a:spcPct val="13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Information needed for standard stock return:</a:t>
            </a:r>
          </a:p>
          <a:p>
            <a:pPr lvl="3">
              <a:lnSpc>
                <a:spcPct val="13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Wiegmann Part #, Sales order Number, PO Number, Price Per Unit, Reason for Return, &amp; Quantity being returned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Stock return due to quality concern:</a:t>
            </a:r>
          </a:p>
          <a:p>
            <a:pPr lvl="2">
              <a:lnSpc>
                <a:spcPct val="13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Fill out RMA form  (See slides 4-6 for more details)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CC37-7431-4840-995F-3FF13A69EDB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964" y="150303"/>
            <a:ext cx="1031671" cy="429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775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964" y="150303"/>
            <a:ext cx="1031671" cy="4296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930275"/>
          </a:xfrm>
        </p:spPr>
        <p:txBody>
          <a:bodyPr/>
          <a:lstStyle/>
          <a:p>
            <a:pPr algn="ctr"/>
            <a:r>
              <a:rPr lang="en-US" dirty="0">
                <a:latin typeface="Gotham Bold" pitchFamily="50" charset="0"/>
                <a:cs typeface="Gotham Bold" pitchFamily="50" charset="0"/>
              </a:rPr>
              <a:t>RMA Process for Special or Custom Products</a:t>
            </a:r>
            <a:endParaRPr lang="en-US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8011" y="1354170"/>
            <a:ext cx="11455978" cy="51847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Specials </a:t>
            </a:r>
            <a:r>
              <a:rPr lang="en-US" b="1" u="sng" dirty="0">
                <a:latin typeface="Gotham Book" pitchFamily="50" charset="0"/>
                <a:cs typeface="Gotham Book" pitchFamily="50" charset="0"/>
              </a:rPr>
              <a:t>CANNOT</a:t>
            </a:r>
            <a:r>
              <a:rPr lang="en-US" dirty="0">
                <a:latin typeface="Gotham Book" pitchFamily="50" charset="0"/>
                <a:cs typeface="Gotham Book" pitchFamily="50" charset="0"/>
              </a:rPr>
              <a:t> be returned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The exception to this is if there is a quality concern with the special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 RMA form to be completed by the rep and submitted to Wiegmann CSR 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See slide 4 for RMA example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All necessary information must be provided to CSR for RMA to be processed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See slides 5 &amp; 6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Gotham Book" pitchFamily="50" charset="0"/>
                <a:cs typeface="Gotham Book" pitchFamily="50" charset="0"/>
              </a:rPr>
              <a:t>Wiegmann quality department will determine the appropriate course of action</a:t>
            </a:r>
          </a:p>
          <a:p>
            <a:pPr lvl="2">
              <a:lnSpc>
                <a:spcPct val="150000"/>
              </a:lnSpc>
            </a:pPr>
            <a:endParaRPr lang="en-US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9CC37-7431-4840-995F-3FF13A69EDB5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239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149" y="1057387"/>
            <a:ext cx="4592230" cy="34712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RMA form Example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2D8E8-1D3D-47B7-9A4A-6E1E8D822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916" y="65318"/>
            <a:ext cx="5165380" cy="66271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47810" y="6356350"/>
            <a:ext cx="1505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FB9CC37-7431-4840-995F-3FF13A69EDB5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964" y="150303"/>
            <a:ext cx="1031671" cy="4296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CEBD9E-5CAA-44C4-8167-7328D97A13FF}"/>
              </a:ext>
            </a:extLst>
          </p:cNvPr>
          <p:cNvSpPr txBox="1"/>
          <p:nvPr/>
        </p:nvSpPr>
        <p:spPr>
          <a:xfrm>
            <a:off x="124149" y="4607077"/>
            <a:ext cx="438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Input all cells highlighted in dark 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Contact CSR for blank form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24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793" y="879676"/>
            <a:ext cx="4031448" cy="50349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Gotham Bold" pitchFamily="50" charset="0"/>
                <a:cs typeface="Gotham Bold" pitchFamily="50" charset="0"/>
              </a:rPr>
              <a:t>External Quality Concerns:</a:t>
            </a:r>
            <a:br>
              <a:rPr lang="en-US" dirty="0">
                <a:solidFill>
                  <a:srgbClr val="FFFFFF"/>
                </a:solidFill>
                <a:latin typeface="Gotham Bold" pitchFamily="50" charset="0"/>
                <a:cs typeface="Gotham Bold" pitchFamily="50" charset="0"/>
              </a:rPr>
            </a:br>
            <a:r>
              <a:rPr lang="en-US" dirty="0">
                <a:solidFill>
                  <a:srgbClr val="FFFFFF"/>
                </a:solidFill>
                <a:latin typeface="Gotham Bold" pitchFamily="50" charset="0"/>
                <a:cs typeface="Gotham Bold" pitchFamily="50" charset="0"/>
              </a:rPr>
              <a:t>Standard Procedure Document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FB9CC37-7431-4840-995F-3FF13A69EDB5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000">
              <a:solidFill>
                <a:srgbClr val="898989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964" y="150303"/>
            <a:ext cx="1031671" cy="429644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D570A27-D678-4CF7-8A92-EFCD7CDFB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663816"/>
              </p:ext>
            </p:extLst>
          </p:nvPr>
        </p:nvGraphicFramePr>
        <p:xfrm>
          <a:off x="10745788" y="5461307"/>
          <a:ext cx="1318665" cy="1142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showAsIcon="1" r:id="rId7" imgW="914400" imgH="792685" progId="AcroExch.Document.DC">
                  <p:embed/>
                </p:oleObj>
              </mc:Choice>
              <mc:Fallback>
                <p:oleObj name="Acrobat Document" showAsIcon="1" r:id="rId7" imgW="914400" imgH="792685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D570A27-D678-4CF7-8A92-EFCD7CDFBD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45788" y="5461307"/>
                        <a:ext cx="1318665" cy="1142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8C59367-4FCD-4FEF-A34F-50A7BEE02AB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80000"/>
          </a:blip>
          <a:stretch>
            <a:fillRect/>
          </a:stretch>
        </p:blipFill>
        <p:spPr>
          <a:xfrm>
            <a:off x="5096421" y="56858"/>
            <a:ext cx="5327003" cy="680114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750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2800">
                <a:latin typeface="Gotham Bold" pitchFamily="50" charset="0"/>
                <a:cs typeface="Gotham Bold" pitchFamily="50" charset="0"/>
              </a:rPr>
              <a:t>IMPORTANT INFORMATION TO PROVIDE FOR QUALITY CONCERNS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Gotham Book" pitchFamily="50" charset="0"/>
                <a:cs typeface="Gotham Book" pitchFamily="50" charset="0"/>
              </a:rPr>
              <a:t>Description of quality concern(s)</a:t>
            </a:r>
          </a:p>
          <a:p>
            <a:r>
              <a:rPr lang="en-US" sz="1700" dirty="0">
                <a:latin typeface="Gotham Book" pitchFamily="50" charset="0"/>
                <a:cs typeface="Gotham Book" pitchFamily="50" charset="0"/>
              </a:rPr>
              <a:t>Hubbell-Wiegmann part number</a:t>
            </a:r>
          </a:p>
          <a:p>
            <a:r>
              <a:rPr lang="en-US" sz="1700" dirty="0">
                <a:latin typeface="Gotham Book" pitchFamily="50" charset="0"/>
                <a:cs typeface="Gotham Book" pitchFamily="50" charset="0"/>
              </a:rPr>
              <a:t>Sales order Number</a:t>
            </a:r>
          </a:p>
          <a:p>
            <a:r>
              <a:rPr lang="en-US" sz="1700" dirty="0">
                <a:latin typeface="Gotham Book" pitchFamily="50" charset="0"/>
                <a:cs typeface="Gotham Book" pitchFamily="50" charset="0"/>
              </a:rPr>
              <a:t>PO number</a:t>
            </a:r>
          </a:p>
          <a:p>
            <a:r>
              <a:rPr lang="en-US" sz="1700" dirty="0">
                <a:latin typeface="Gotham Book" pitchFamily="50" charset="0"/>
                <a:cs typeface="Gotham Book" pitchFamily="50" charset="0"/>
              </a:rPr>
              <a:t>Invoice number</a:t>
            </a:r>
          </a:p>
          <a:p>
            <a:r>
              <a:rPr lang="en-US" sz="1700" dirty="0">
                <a:latin typeface="Gotham Book" pitchFamily="50" charset="0"/>
                <a:cs typeface="Gotham Book" pitchFamily="50" charset="0"/>
              </a:rPr>
              <a:t>Date Code</a:t>
            </a:r>
          </a:p>
          <a:p>
            <a:r>
              <a:rPr lang="en-US" sz="1700" dirty="0">
                <a:latin typeface="Gotham Book" pitchFamily="50" charset="0"/>
                <a:cs typeface="Gotham Book" pitchFamily="50" charset="0"/>
              </a:rPr>
              <a:t>Quantity of non-conforming product</a:t>
            </a:r>
          </a:p>
          <a:p>
            <a:r>
              <a:rPr lang="en-US" sz="1700" dirty="0">
                <a:latin typeface="Gotham Book" pitchFamily="50" charset="0"/>
                <a:cs typeface="Gotham Book" pitchFamily="50" charset="0"/>
              </a:rPr>
              <a:t>Pictures showing quality concern(s)</a:t>
            </a:r>
          </a:p>
          <a:p>
            <a:r>
              <a:rPr lang="en-US" sz="1700" dirty="0">
                <a:latin typeface="Gotham Book" pitchFamily="50" charset="0"/>
                <a:cs typeface="Gotham Book" pitchFamily="50" charset="0"/>
              </a:rPr>
              <a:t>Pictures of the UL label if applicable</a:t>
            </a:r>
            <a:br>
              <a:rPr lang="en-US" sz="1700" dirty="0">
                <a:latin typeface="Gotham Book" pitchFamily="50" charset="0"/>
                <a:cs typeface="Gotham Book" pitchFamily="50" charset="0"/>
              </a:rPr>
            </a:br>
            <a:r>
              <a:rPr lang="en-US" sz="1700" dirty="0">
                <a:latin typeface="Gotham Book" pitchFamily="50" charset="0"/>
                <a:cs typeface="Gotham Book" pitchFamily="50" charset="0"/>
              </a:rPr>
              <a:t>(Usually located on inside of door)</a:t>
            </a:r>
          </a:p>
          <a:p>
            <a:endParaRPr lang="en-US" sz="17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60E63A-B732-443F-980D-1D155217B0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2" r="6793" b="2"/>
          <a:stretch/>
        </p:blipFill>
        <p:spPr>
          <a:xfrm>
            <a:off x="5748810" y="1103475"/>
            <a:ext cx="4457459" cy="3961439"/>
          </a:xfrm>
          <a:prstGeom prst="rect">
            <a:avLst/>
          </a:prstGeom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635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FB9CC37-7431-4840-995F-3FF13A69EDB5}" type="slidenum">
              <a:rPr lang="en-US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964" y="150303"/>
            <a:ext cx="1031671" cy="4296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47048A-D754-4A89-A75C-745443F1D8FF}"/>
              </a:ext>
            </a:extLst>
          </p:cNvPr>
          <p:cNvSpPr/>
          <p:nvPr/>
        </p:nvSpPr>
        <p:spPr>
          <a:xfrm>
            <a:off x="7503142" y="2001385"/>
            <a:ext cx="1517033" cy="30448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BD502-4391-457D-90C9-AB3857CE0C62}"/>
              </a:ext>
            </a:extLst>
          </p:cNvPr>
          <p:cNvSpPr/>
          <p:nvPr/>
        </p:nvSpPr>
        <p:spPr>
          <a:xfrm>
            <a:off x="9610724" y="2000911"/>
            <a:ext cx="595545" cy="30448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4A50FB-05EF-4625-8FCC-713B774A5A34}"/>
              </a:ext>
            </a:extLst>
          </p:cNvPr>
          <p:cNvSpPr txBox="1"/>
          <p:nvPr/>
        </p:nvSpPr>
        <p:spPr>
          <a:xfrm>
            <a:off x="5748809" y="469854"/>
            <a:ext cx="4457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UL Label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9E5C0E-0F0B-400C-915B-B2B0141DC22F}"/>
              </a:ext>
            </a:extLst>
          </p:cNvPr>
          <p:cNvSpPr txBox="1"/>
          <p:nvPr/>
        </p:nvSpPr>
        <p:spPr>
          <a:xfrm>
            <a:off x="10618591" y="2438401"/>
            <a:ext cx="1161087" cy="36933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Date Code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099B6A-EA76-4B4E-81B2-9ACE20ADCDE7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10206269" y="2153153"/>
            <a:ext cx="412322" cy="28524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0CB5D16-C3DF-4F58-BBBA-6A9552FAF453}"/>
              </a:ext>
            </a:extLst>
          </p:cNvPr>
          <p:cNvSpPr txBox="1"/>
          <p:nvPr/>
        </p:nvSpPr>
        <p:spPr>
          <a:xfrm>
            <a:off x="10503335" y="3169261"/>
            <a:ext cx="1391599" cy="36933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Part Number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BDE022-DE3C-4D4B-AF06-CAFD25760864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9020175" y="2153627"/>
            <a:ext cx="1483160" cy="1015634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47581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7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DAC467-5BDA-4745-BE80-63D4A98F72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87" r="9089" b="122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6" name="Rectangle 7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33543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Questions</a:t>
            </a:r>
          </a:p>
        </p:txBody>
      </p:sp>
      <p:sp>
        <p:nvSpPr>
          <p:cNvPr id="87" name="Rectangle 8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FB9CC37-7431-4840-995F-3FF13A69EDB5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964" y="150303"/>
            <a:ext cx="1031671" cy="429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38054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6"/>
  <p:tag name="ARTICULATE_USED_LAYOUT" val="1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6"/>
  <p:tag name="ARTICULATE_USED_LAYOUT" val="1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6"/>
  <p:tag name="ARTICULATE_USED_LAYOUT" val="1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6"/>
  <p:tag name="ARTICULATE_USED_LAYOUT" val="1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6"/>
  <p:tag name="ARTICULATE_USED_LAYOUT" val="10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6"/>
  <p:tag name="ARTICULATE_USED_LAYOUT" val="10"/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8F62BCBA037C429E7708A2009087EF" ma:contentTypeVersion="13" ma:contentTypeDescription="Create a new document." ma:contentTypeScope="" ma:versionID="9af4c9f4af0b54df4c9557b297154508">
  <xsd:schema xmlns:xsd="http://www.w3.org/2001/XMLSchema" xmlns:xs="http://www.w3.org/2001/XMLSchema" xmlns:p="http://schemas.microsoft.com/office/2006/metadata/properties" xmlns:ns3="01325b75-81bf-4886-af20-d94034e48e0c" xmlns:ns4="2e9e695b-69f2-49f1-b5a9-74ec435fb272" targetNamespace="http://schemas.microsoft.com/office/2006/metadata/properties" ma:root="true" ma:fieldsID="c409a25c3f09106ede3a52e340755ce5" ns3:_="" ns4:_="">
    <xsd:import namespace="01325b75-81bf-4886-af20-d94034e48e0c"/>
    <xsd:import namespace="2e9e695b-69f2-49f1-b5a9-74ec435fb27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25b75-81bf-4886-af20-d94034e48e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e695b-69f2-49f1-b5a9-74ec435fb2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D412B6-DA22-4B5B-BDE2-06182DF18D0A}">
  <ds:schemaRefs>
    <ds:schemaRef ds:uri="http://schemas.openxmlformats.org/package/2006/metadata/core-properties"/>
    <ds:schemaRef ds:uri="01325b75-81bf-4886-af20-d94034e48e0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e9e695b-69f2-49f1-b5a9-74ec435fb272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FC36A4E-88E9-4A53-B1F2-546B00DB7E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325b75-81bf-4886-af20-d94034e48e0c"/>
    <ds:schemaRef ds:uri="2e9e695b-69f2-49f1-b5a9-74ec435fb2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BB93DC-6068-4809-8DC0-5A311EBC31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Widescreen</PresentationFormat>
  <Paragraphs>57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Gotham Bold</vt:lpstr>
      <vt:lpstr>Gotham Book</vt:lpstr>
      <vt:lpstr>Open Sans</vt:lpstr>
      <vt:lpstr>Office Theme</vt:lpstr>
      <vt:lpstr>Acrobat Document</vt:lpstr>
      <vt:lpstr>PowerPoint Presentation</vt:lpstr>
      <vt:lpstr>RMA Process for Stock Products</vt:lpstr>
      <vt:lpstr>RMA Process for Special or Custom Products</vt:lpstr>
      <vt:lpstr>RMA form Example </vt:lpstr>
      <vt:lpstr>External Quality Concerns: Standard Procedure Document Overview</vt:lpstr>
      <vt:lpstr>IMPORTANT INFORMATION TO PROVIDE FOR QUALITY CONCERNS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Raetz, Matt</dc:creator>
  <cp:lastModifiedBy>Raetz, Matt</cp:lastModifiedBy>
  <cp:revision>2</cp:revision>
  <dcterms:created xsi:type="dcterms:W3CDTF">2020-05-19T14:21:58Z</dcterms:created>
  <dcterms:modified xsi:type="dcterms:W3CDTF">2020-05-19T17:53:39Z</dcterms:modified>
</cp:coreProperties>
</file>